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ptx" ContentType="application/vnd.openxmlformats-officedocument.presentationml.presentatio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0" r:id="rId2"/>
    <p:sldId id="284" r:id="rId3"/>
    <p:sldId id="285" r:id="rId4"/>
    <p:sldId id="286" r:id="rId5"/>
    <p:sldId id="287" r:id="rId6"/>
    <p:sldId id="288" r:id="rId7"/>
    <p:sldId id="28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BEF29-59E1-4B18-9E94-644C5B62F57D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71E41-8BDB-4C61-910E-B7A674A6A59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0302B-5E2F-44F7-9164-14FD6E2B2CC9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46839-632F-4156-A47A-88566539415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PowerPoint_Presentation.pptx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1470025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/>
          <a:lstStyle/>
          <a:p>
            <a:r>
              <a:rPr lang="el-GR" b="1" dirty="0">
                <a:solidFill>
                  <a:srgbClr val="C00000"/>
                </a:solidFill>
              </a:rPr>
              <a:t>1</a:t>
            </a:r>
            <a:r>
              <a:rPr lang="el-GR" b="1" baseline="30000" dirty="0">
                <a:solidFill>
                  <a:srgbClr val="C00000"/>
                </a:solidFill>
              </a:rPr>
              <a:t>Ο</a:t>
            </a:r>
            <a:r>
              <a:rPr lang="el-GR" b="1" dirty="0">
                <a:solidFill>
                  <a:srgbClr val="C00000"/>
                </a:solidFill>
              </a:rPr>
              <a:t> ΝΗΠΙΑΓΩΓΕΙΟ </a:t>
            </a:r>
            <a:br>
              <a:rPr lang="el-GR" b="1" dirty="0">
                <a:solidFill>
                  <a:srgbClr val="C00000"/>
                </a:solidFill>
              </a:rPr>
            </a:br>
            <a:r>
              <a:rPr lang="el-GR" b="1" dirty="0">
                <a:solidFill>
                  <a:srgbClr val="C00000"/>
                </a:solidFill>
              </a:rPr>
              <a:t>ΚΑΤΩ ΝΕΥΡΟΚΟΠΙΟΥ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85918" y="3857628"/>
            <a:ext cx="5786478" cy="1066792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70000" lnSpcReduction="20000"/>
          </a:bodyPr>
          <a:lstStyle/>
          <a:p>
            <a:endParaRPr lang="el-GR" sz="4800" b="1" dirty="0"/>
          </a:p>
          <a:p>
            <a:r>
              <a:rPr lang="el-GR" sz="4800" b="1" dirty="0">
                <a:solidFill>
                  <a:srgbClr val="C00000"/>
                </a:solidFill>
              </a:rPr>
              <a:t>ΚΑΛΗΣΠΕΡΑ ΠΑΙΔΙΑ!!!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Στρογγυλεμένο ορθογώνιο"/>
          <p:cNvSpPr/>
          <p:nvPr/>
        </p:nvSpPr>
        <p:spPr>
          <a:xfrm>
            <a:off x="2214546" y="285728"/>
            <a:ext cx="5214974" cy="57150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chemeClr val="tx1"/>
                </a:solidFill>
              </a:rPr>
              <a:t>ΠΑΡΟΥΣΙΟΛΟΓΙΟ</a:t>
            </a:r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0" y="1000108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ΙΩΑΝΝΑ</a:t>
            </a:r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0" y="1714488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ΣΠΥΡΟΣ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0" y="2357430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ΣΤΕΦΑΝΟΣ</a:t>
            </a: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0" y="3071810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ΕΛΕΝΑ</a:t>
            </a: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0" y="3786190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ΝΙΚΟΣ</a:t>
            </a:r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0" y="4500570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ΕΛΕΝΗ</a:t>
            </a:r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6857984" y="4357694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ΓΙΩΡΓΟΣ</a:t>
            </a: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6857984" y="3714752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ΜΙΧΑΛΗΣ</a:t>
            </a:r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6857984" y="3000372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/>
                </a:solidFill>
              </a:rPr>
              <a:t>ΧΡΥΣΟΒΑΛΑΝΤΟΥ</a:t>
            </a: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6857984" y="2285992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ΒΑΣΙΛΙΚΗ</a:t>
            </a:r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6857984" y="1571612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ΑΓΓΕΛΟΣ</a:t>
            </a:r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6857984" y="928670"/>
            <a:ext cx="2286016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</a:rPr>
              <a:t>ΓΙΑΝΝΗΣ</a:t>
            </a:r>
          </a:p>
        </p:txBody>
      </p:sp>
      <p:sp>
        <p:nvSpPr>
          <p:cNvPr id="17" name="16 - Αστέρι 6 ακτινών"/>
          <p:cNvSpPr/>
          <p:nvPr/>
        </p:nvSpPr>
        <p:spPr>
          <a:xfrm>
            <a:off x="7929586" y="492919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Αστέρι 6 ακτινών"/>
          <p:cNvSpPr/>
          <p:nvPr/>
        </p:nvSpPr>
        <p:spPr>
          <a:xfrm>
            <a:off x="5214942" y="594360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Αστέρι 6 ακτινών"/>
          <p:cNvSpPr/>
          <p:nvPr/>
        </p:nvSpPr>
        <p:spPr>
          <a:xfrm>
            <a:off x="4357686" y="5143512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Αστέρι 6 ακτινών"/>
          <p:cNvSpPr/>
          <p:nvPr/>
        </p:nvSpPr>
        <p:spPr>
          <a:xfrm>
            <a:off x="6572264" y="594360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Αστέρι 6 ακτινών"/>
          <p:cNvSpPr/>
          <p:nvPr/>
        </p:nvSpPr>
        <p:spPr>
          <a:xfrm>
            <a:off x="6786578" y="4786322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Αστέρι 6 ακτινών"/>
          <p:cNvSpPr/>
          <p:nvPr/>
        </p:nvSpPr>
        <p:spPr>
          <a:xfrm>
            <a:off x="7786710" y="6000744"/>
            <a:ext cx="857256" cy="857256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Αστέρι 6 ακτινών"/>
          <p:cNvSpPr/>
          <p:nvPr/>
        </p:nvSpPr>
        <p:spPr>
          <a:xfrm>
            <a:off x="285720" y="594360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25 - Αστέρι 6 ακτινών"/>
          <p:cNvSpPr/>
          <p:nvPr/>
        </p:nvSpPr>
        <p:spPr>
          <a:xfrm>
            <a:off x="2428860" y="5943600"/>
            <a:ext cx="914400" cy="914400"/>
          </a:xfrm>
          <a:prstGeom prst="star6">
            <a:avLst>
              <a:gd name="adj" fmla="val 33786"/>
              <a:gd name="hf" fmla="val 1154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Αστέρι 6 ακτινών"/>
          <p:cNvSpPr/>
          <p:nvPr/>
        </p:nvSpPr>
        <p:spPr>
          <a:xfrm>
            <a:off x="3643306" y="594360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Αστέρι 6 ακτινών"/>
          <p:cNvSpPr/>
          <p:nvPr/>
        </p:nvSpPr>
        <p:spPr>
          <a:xfrm>
            <a:off x="1357290" y="594360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29 - Αστέρι 6 ακτινών"/>
          <p:cNvSpPr/>
          <p:nvPr/>
        </p:nvSpPr>
        <p:spPr>
          <a:xfrm>
            <a:off x="500034" y="500063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Αστέρι 6 ακτινών"/>
          <p:cNvSpPr/>
          <p:nvPr/>
        </p:nvSpPr>
        <p:spPr>
          <a:xfrm>
            <a:off x="2071670" y="492919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5720" y="0"/>
          <a:ext cx="8562159" cy="6265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Παρουσίαση" r:id="rId2" imgW="3515314" imgH="2631414" progId="PowerPoint.Show.12">
                  <p:embed/>
                </p:oleObj>
              </mc:Choice>
              <mc:Fallback>
                <p:oleObj name="Παρουσίαση" r:id="rId2" imgW="3515314" imgH="2631414" progId="PowerPoint.Show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0"/>
                        <a:ext cx="8562159" cy="62652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Σύννεφο"/>
          <p:cNvSpPr/>
          <p:nvPr/>
        </p:nvSpPr>
        <p:spPr>
          <a:xfrm>
            <a:off x="0" y="1214422"/>
            <a:ext cx="2000264" cy="1000132"/>
          </a:xfrm>
          <a:prstGeom prst="cloud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2 - Ήλιος"/>
          <p:cNvSpPr/>
          <p:nvPr/>
        </p:nvSpPr>
        <p:spPr>
          <a:xfrm>
            <a:off x="3428992" y="1571612"/>
            <a:ext cx="2286016" cy="178595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4" name="3 - Σύννεφο"/>
          <p:cNvSpPr/>
          <p:nvPr/>
        </p:nvSpPr>
        <p:spPr>
          <a:xfrm>
            <a:off x="642910" y="1000108"/>
            <a:ext cx="1714512" cy="1000132"/>
          </a:xfrm>
          <a:prstGeom prst="cloud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Σύννεφο"/>
          <p:cNvSpPr/>
          <p:nvPr/>
        </p:nvSpPr>
        <p:spPr>
          <a:xfrm>
            <a:off x="6572264" y="1428736"/>
            <a:ext cx="2000264" cy="1000132"/>
          </a:xfrm>
          <a:prstGeom prst="cloud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rot="16200000" flipH="1">
            <a:off x="7643834" y="221455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16200000" flipH="1">
            <a:off x="7500958" y="242886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16200000" flipH="1">
            <a:off x="6786578" y="2285992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6200000" flipH="1">
            <a:off x="7643834" y="2643182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16200000" flipH="1">
            <a:off x="8001024" y="235743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16200000" flipH="1">
            <a:off x="7858148" y="2643182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16200000" flipH="1">
            <a:off x="7143768" y="2285992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16200000" flipH="1">
            <a:off x="8072462" y="2285992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16200000" flipH="1">
            <a:off x="8215338" y="221455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16200000" flipH="1">
            <a:off x="8643966" y="2143116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16200000" flipH="1">
            <a:off x="7572396" y="235743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16200000" flipH="1">
            <a:off x="8358214" y="2643182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16200000" flipH="1">
            <a:off x="8501090" y="235743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/>
          <p:nvPr/>
        </p:nvCxnSpPr>
        <p:spPr>
          <a:xfrm rot="16200000" flipH="1">
            <a:off x="8072462" y="221455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16200000" flipH="1">
            <a:off x="6858016" y="242886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6200000" flipH="1">
            <a:off x="7143768" y="2857496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H="1">
            <a:off x="7215206" y="257174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Ορθογώνιο"/>
          <p:cNvSpPr/>
          <p:nvPr/>
        </p:nvSpPr>
        <p:spPr>
          <a:xfrm>
            <a:off x="3428992" y="0"/>
            <a:ext cx="2500330" cy="6429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chemeClr val="tx1"/>
                </a:solidFill>
              </a:rPr>
              <a:t>Ο</a:t>
            </a:r>
            <a:r>
              <a:rPr lang="el-GR" sz="2400" b="1" dirty="0">
                <a:solidFill>
                  <a:schemeClr val="tx1"/>
                </a:solidFill>
              </a:rPr>
              <a:t> </a:t>
            </a:r>
            <a:r>
              <a:rPr lang="el-GR" dirty="0"/>
              <a:t> </a:t>
            </a:r>
            <a:r>
              <a:rPr lang="el-GR" sz="3200" b="1" dirty="0">
                <a:solidFill>
                  <a:schemeClr val="tx1"/>
                </a:solidFill>
              </a:rPr>
              <a:t>ΚΑΙΡΟΣ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4714876" y="5857892"/>
            <a:ext cx="1785950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ΣΥΝΝΕΦΑ</a:t>
            </a:r>
          </a:p>
        </p:txBody>
      </p:sp>
      <p:sp>
        <p:nvSpPr>
          <p:cNvPr id="45" name="44 - Ορθογώνιο"/>
          <p:cNvSpPr/>
          <p:nvPr/>
        </p:nvSpPr>
        <p:spPr>
          <a:xfrm>
            <a:off x="3643306" y="1071546"/>
            <a:ext cx="164307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ΗΛΙΟ</a:t>
            </a:r>
          </a:p>
        </p:txBody>
      </p:sp>
      <p:sp>
        <p:nvSpPr>
          <p:cNvPr id="46" name="45 - Ορθογώνιο"/>
          <p:cNvSpPr/>
          <p:nvPr/>
        </p:nvSpPr>
        <p:spPr>
          <a:xfrm>
            <a:off x="6929454" y="571480"/>
            <a:ext cx="164307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ΒΡΟΧΗ</a:t>
            </a:r>
          </a:p>
        </p:txBody>
      </p:sp>
      <p:sp>
        <p:nvSpPr>
          <p:cNvPr id="48" name="47 - Στρογγυλεμένο ορθογώνιο"/>
          <p:cNvSpPr/>
          <p:nvPr/>
        </p:nvSpPr>
        <p:spPr>
          <a:xfrm>
            <a:off x="285720" y="5786454"/>
            <a:ext cx="1357322" cy="64294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ΣΗΜΕΡΑ</a:t>
            </a:r>
          </a:p>
        </p:txBody>
      </p:sp>
      <p:sp>
        <p:nvSpPr>
          <p:cNvPr id="49" name="48 - Στρογγυλεμένο ορθογώνιο"/>
          <p:cNvSpPr/>
          <p:nvPr/>
        </p:nvSpPr>
        <p:spPr>
          <a:xfrm>
            <a:off x="1785918" y="5857892"/>
            <a:ext cx="1143008" cy="5715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ΕΞΩ</a:t>
            </a:r>
          </a:p>
        </p:txBody>
      </p:sp>
      <p:sp>
        <p:nvSpPr>
          <p:cNvPr id="50" name="49 - Στρογγυλεμένο ορθογώνιο"/>
          <p:cNvSpPr/>
          <p:nvPr/>
        </p:nvSpPr>
        <p:spPr>
          <a:xfrm>
            <a:off x="3143240" y="5857892"/>
            <a:ext cx="1071570" cy="5715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ΕΧΕΙ</a:t>
            </a:r>
          </a:p>
        </p:txBody>
      </p:sp>
      <p:sp>
        <p:nvSpPr>
          <p:cNvPr id="51" name="50 - Στρογγυλεμένο ορθογώνιο"/>
          <p:cNvSpPr/>
          <p:nvPr/>
        </p:nvSpPr>
        <p:spPr>
          <a:xfrm>
            <a:off x="3929058" y="3643314"/>
            <a:ext cx="100013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ΚΑΙ</a:t>
            </a:r>
          </a:p>
        </p:txBody>
      </p:sp>
      <p:sp>
        <p:nvSpPr>
          <p:cNvPr id="54" name="53 - Διάγραμμα ροής: Παραπομπή"/>
          <p:cNvSpPr/>
          <p:nvPr/>
        </p:nvSpPr>
        <p:spPr>
          <a:xfrm>
            <a:off x="7143768" y="4286256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5" name="54 - Διάγραμμα ροής: Παραπομπή"/>
          <p:cNvSpPr/>
          <p:nvPr/>
        </p:nvSpPr>
        <p:spPr>
          <a:xfrm>
            <a:off x="7929586" y="4143380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60 - Σύννεφο"/>
          <p:cNvSpPr/>
          <p:nvPr/>
        </p:nvSpPr>
        <p:spPr>
          <a:xfrm>
            <a:off x="7786678" y="3714752"/>
            <a:ext cx="1357322" cy="500066"/>
          </a:xfrm>
          <a:prstGeom prst="cloud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5" name="64 - Διάγραμμα ροής: Παραπομπή"/>
          <p:cNvSpPr/>
          <p:nvPr/>
        </p:nvSpPr>
        <p:spPr>
          <a:xfrm>
            <a:off x="8358214" y="4643446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66 - Διάγραμμα ροής: Παραπομπή"/>
          <p:cNvSpPr/>
          <p:nvPr/>
        </p:nvSpPr>
        <p:spPr>
          <a:xfrm>
            <a:off x="8143900" y="3929066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Σύννεφο"/>
          <p:cNvSpPr/>
          <p:nvPr/>
        </p:nvSpPr>
        <p:spPr>
          <a:xfrm>
            <a:off x="6786578" y="3786190"/>
            <a:ext cx="1500198" cy="428628"/>
          </a:xfrm>
          <a:prstGeom prst="cloud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9" name="68 - Διάγραμμα ροής: Παραπομπή"/>
          <p:cNvSpPr/>
          <p:nvPr/>
        </p:nvSpPr>
        <p:spPr>
          <a:xfrm>
            <a:off x="7858148" y="4714884"/>
            <a:ext cx="457200" cy="4572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0" name="69 - Ορθογώνιο"/>
          <p:cNvSpPr/>
          <p:nvPr/>
        </p:nvSpPr>
        <p:spPr>
          <a:xfrm>
            <a:off x="1000100" y="3500438"/>
            <a:ext cx="214314" cy="92869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4" name="73 - Τόξο"/>
          <p:cNvSpPr/>
          <p:nvPr/>
        </p:nvSpPr>
        <p:spPr>
          <a:xfrm>
            <a:off x="357158" y="3000372"/>
            <a:ext cx="642942" cy="78581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5" name="74 - Τόξο"/>
          <p:cNvSpPr/>
          <p:nvPr/>
        </p:nvSpPr>
        <p:spPr>
          <a:xfrm>
            <a:off x="500034" y="3286124"/>
            <a:ext cx="500066" cy="42862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7" name="76 - Τόξο"/>
          <p:cNvSpPr/>
          <p:nvPr/>
        </p:nvSpPr>
        <p:spPr>
          <a:xfrm>
            <a:off x="0" y="3500438"/>
            <a:ext cx="1071538" cy="21431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1" name="80 - Τόξο"/>
          <p:cNvSpPr/>
          <p:nvPr/>
        </p:nvSpPr>
        <p:spPr>
          <a:xfrm>
            <a:off x="-285784" y="2928934"/>
            <a:ext cx="1214446" cy="78581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2" name="81 - Τόξο"/>
          <p:cNvSpPr/>
          <p:nvPr/>
        </p:nvSpPr>
        <p:spPr>
          <a:xfrm>
            <a:off x="214282" y="3429000"/>
            <a:ext cx="928694" cy="14287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82 - Τόξο"/>
          <p:cNvSpPr/>
          <p:nvPr/>
        </p:nvSpPr>
        <p:spPr>
          <a:xfrm>
            <a:off x="-571536" y="3571876"/>
            <a:ext cx="1643074" cy="28575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" name="85 - Τόξο"/>
          <p:cNvSpPr/>
          <p:nvPr/>
        </p:nvSpPr>
        <p:spPr>
          <a:xfrm>
            <a:off x="0" y="3071810"/>
            <a:ext cx="928662" cy="50006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86 - Τόξο"/>
          <p:cNvSpPr/>
          <p:nvPr/>
        </p:nvSpPr>
        <p:spPr>
          <a:xfrm>
            <a:off x="571472" y="2786058"/>
            <a:ext cx="428628" cy="71438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8" name="87 - Τόξο"/>
          <p:cNvSpPr/>
          <p:nvPr/>
        </p:nvSpPr>
        <p:spPr>
          <a:xfrm>
            <a:off x="1071538" y="3571876"/>
            <a:ext cx="71438" cy="14287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9" name="88 - Τόξο"/>
          <p:cNvSpPr/>
          <p:nvPr/>
        </p:nvSpPr>
        <p:spPr>
          <a:xfrm>
            <a:off x="928662" y="3429000"/>
            <a:ext cx="71438" cy="11430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0" name="89 - Τόξο"/>
          <p:cNvSpPr/>
          <p:nvPr/>
        </p:nvSpPr>
        <p:spPr>
          <a:xfrm>
            <a:off x="285720" y="3429000"/>
            <a:ext cx="714380" cy="28575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1" name="90 - Τόξο"/>
          <p:cNvSpPr/>
          <p:nvPr/>
        </p:nvSpPr>
        <p:spPr>
          <a:xfrm>
            <a:off x="0" y="3286124"/>
            <a:ext cx="1142976" cy="35719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2" name="91 - Τόξο"/>
          <p:cNvSpPr/>
          <p:nvPr/>
        </p:nvSpPr>
        <p:spPr>
          <a:xfrm>
            <a:off x="0" y="3714752"/>
            <a:ext cx="1000100" cy="71438"/>
          </a:xfrm>
          <a:prstGeom prst="arc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3" name="92 - Τόξο"/>
          <p:cNvSpPr/>
          <p:nvPr/>
        </p:nvSpPr>
        <p:spPr>
          <a:xfrm flipH="1">
            <a:off x="0" y="3571876"/>
            <a:ext cx="285720" cy="35719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4" name="93 - Τόξο"/>
          <p:cNvSpPr/>
          <p:nvPr/>
        </p:nvSpPr>
        <p:spPr>
          <a:xfrm>
            <a:off x="0" y="3357562"/>
            <a:ext cx="1000100" cy="21431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5" name="94 - Τόξο"/>
          <p:cNvSpPr/>
          <p:nvPr/>
        </p:nvSpPr>
        <p:spPr>
          <a:xfrm>
            <a:off x="-285784" y="3357562"/>
            <a:ext cx="1285884" cy="28575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6" name="95 - Τόξο"/>
          <p:cNvSpPr/>
          <p:nvPr/>
        </p:nvSpPr>
        <p:spPr>
          <a:xfrm>
            <a:off x="571472" y="3286124"/>
            <a:ext cx="500066" cy="28575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7" name="96 - Ορθογώνιο"/>
          <p:cNvSpPr/>
          <p:nvPr/>
        </p:nvSpPr>
        <p:spPr>
          <a:xfrm>
            <a:off x="1357290" y="3214686"/>
            <a:ext cx="1357322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ΑΕΡΑ</a:t>
            </a:r>
          </a:p>
        </p:txBody>
      </p:sp>
      <p:sp>
        <p:nvSpPr>
          <p:cNvPr id="98" name="97 - Ορθογώνιο"/>
          <p:cNvSpPr/>
          <p:nvPr/>
        </p:nvSpPr>
        <p:spPr>
          <a:xfrm>
            <a:off x="6858016" y="3143248"/>
            <a:ext cx="1500198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ΧΙΟΝΙ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Στρογγυλεμένο ορθογώνιο"/>
          <p:cNvSpPr/>
          <p:nvPr/>
        </p:nvSpPr>
        <p:spPr>
          <a:xfrm>
            <a:off x="285720" y="500042"/>
            <a:ext cx="2786082" cy="107157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chemeClr val="tx1"/>
                </a:solidFill>
              </a:rPr>
              <a:t>ΣΗΜΕΡΑ</a:t>
            </a:r>
          </a:p>
        </p:txBody>
      </p:sp>
      <p:sp>
        <p:nvSpPr>
          <p:cNvPr id="3" name="2 - Στρογγυλεμένο ορθογώνιο"/>
          <p:cNvSpPr/>
          <p:nvPr/>
        </p:nvSpPr>
        <p:spPr>
          <a:xfrm>
            <a:off x="6072198" y="428604"/>
            <a:ext cx="2786082" cy="107157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chemeClr val="tx1"/>
                </a:solidFill>
              </a:rPr>
              <a:t>ΠΑΡΑΣΚΕΥΗ</a:t>
            </a:r>
          </a:p>
        </p:txBody>
      </p:sp>
      <p:sp>
        <p:nvSpPr>
          <p:cNvPr id="6" name="5 - Καρδιά"/>
          <p:cNvSpPr/>
          <p:nvPr/>
        </p:nvSpPr>
        <p:spPr>
          <a:xfrm>
            <a:off x="4071934" y="2857496"/>
            <a:ext cx="1285884" cy="1357322"/>
          </a:xfrm>
          <a:prstGeom prst="hear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solidFill>
                  <a:schemeClr val="tx1"/>
                </a:solidFill>
              </a:rPr>
              <a:t>ΕΙΝΑΙ</a:t>
            </a:r>
          </a:p>
        </p:txBody>
      </p:sp>
      <p:sp>
        <p:nvSpPr>
          <p:cNvPr id="11" name="10 - Ήλιος"/>
          <p:cNvSpPr/>
          <p:nvPr/>
        </p:nvSpPr>
        <p:spPr>
          <a:xfrm>
            <a:off x="6643702" y="2714620"/>
            <a:ext cx="2500298" cy="1571636"/>
          </a:xfrm>
          <a:prstGeom prst="sun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50" b="1" dirty="0">
                <a:solidFill>
                  <a:schemeClr val="tx1"/>
                </a:solidFill>
              </a:rPr>
              <a:t>ΠΑΡΑΣΚΕΥΗ</a:t>
            </a:r>
          </a:p>
        </p:txBody>
      </p:sp>
      <p:sp>
        <p:nvSpPr>
          <p:cNvPr id="12" name="11 - Σύννεφο"/>
          <p:cNvSpPr/>
          <p:nvPr/>
        </p:nvSpPr>
        <p:spPr>
          <a:xfrm>
            <a:off x="428596" y="2643182"/>
            <a:ext cx="1928826" cy="1357322"/>
          </a:xfrm>
          <a:prstGeom prst="cloud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</a:rPr>
              <a:t>ΣΗΜΕΡΑ</a:t>
            </a:r>
          </a:p>
        </p:txBody>
      </p:sp>
      <p:sp>
        <p:nvSpPr>
          <p:cNvPr id="13" name="12 - Γελαστό πρόσωπο"/>
          <p:cNvSpPr/>
          <p:nvPr/>
        </p:nvSpPr>
        <p:spPr>
          <a:xfrm>
            <a:off x="3714744" y="4786322"/>
            <a:ext cx="1785950" cy="1357322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3571868" y="571480"/>
            <a:ext cx="1928826" cy="10001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chemeClr val="tx1"/>
                </a:solidFill>
              </a:rPr>
              <a:t>ΕΙΝΑΙ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ser\Desktop\magis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85992"/>
            <a:ext cx="2181225" cy="2095500"/>
          </a:xfrm>
          <a:prstGeom prst="rect">
            <a:avLst/>
          </a:prstGeom>
          <a:noFill/>
        </p:spPr>
      </p:pic>
      <p:sp>
        <p:nvSpPr>
          <p:cNvPr id="17" name="16 - Σύννεφο"/>
          <p:cNvSpPr/>
          <p:nvPr/>
        </p:nvSpPr>
        <p:spPr>
          <a:xfrm>
            <a:off x="1142976" y="2000240"/>
            <a:ext cx="1500198" cy="1000132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Σύννεφο"/>
          <p:cNvSpPr/>
          <p:nvPr/>
        </p:nvSpPr>
        <p:spPr>
          <a:xfrm>
            <a:off x="357158" y="3429000"/>
            <a:ext cx="1500198" cy="1000132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Σύννεφο"/>
          <p:cNvSpPr/>
          <p:nvPr/>
        </p:nvSpPr>
        <p:spPr>
          <a:xfrm>
            <a:off x="7429520" y="5357826"/>
            <a:ext cx="1500198" cy="1000132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Σύννεφο"/>
          <p:cNvSpPr/>
          <p:nvPr/>
        </p:nvSpPr>
        <p:spPr>
          <a:xfrm>
            <a:off x="5429256" y="4429132"/>
            <a:ext cx="1500198" cy="1000132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Σύννεφο"/>
          <p:cNvSpPr/>
          <p:nvPr/>
        </p:nvSpPr>
        <p:spPr>
          <a:xfrm>
            <a:off x="5500694" y="1214422"/>
            <a:ext cx="1500198" cy="1000132"/>
          </a:xfrm>
          <a:prstGeom prst="clou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Σύννεφο"/>
          <p:cNvSpPr/>
          <p:nvPr/>
        </p:nvSpPr>
        <p:spPr>
          <a:xfrm>
            <a:off x="7429520" y="1571612"/>
            <a:ext cx="1500198" cy="1000132"/>
          </a:xfrm>
          <a:prstGeom prst="cloud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Σύννεφο"/>
          <p:cNvSpPr/>
          <p:nvPr/>
        </p:nvSpPr>
        <p:spPr>
          <a:xfrm>
            <a:off x="0" y="785794"/>
            <a:ext cx="1500198" cy="1000132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24 - Σύννεφο"/>
          <p:cNvSpPr/>
          <p:nvPr/>
        </p:nvSpPr>
        <p:spPr>
          <a:xfrm>
            <a:off x="3357554" y="928670"/>
            <a:ext cx="1500198" cy="100013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Σύννεφο"/>
          <p:cNvSpPr/>
          <p:nvPr/>
        </p:nvSpPr>
        <p:spPr>
          <a:xfrm>
            <a:off x="214282" y="5572140"/>
            <a:ext cx="1500198" cy="1000132"/>
          </a:xfrm>
          <a:prstGeom prst="clou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Σύννεφο"/>
          <p:cNvSpPr/>
          <p:nvPr/>
        </p:nvSpPr>
        <p:spPr>
          <a:xfrm>
            <a:off x="2428860" y="4714884"/>
            <a:ext cx="1500198" cy="1000132"/>
          </a:xfrm>
          <a:prstGeom prst="clou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Σύννεφο"/>
          <p:cNvSpPr/>
          <p:nvPr/>
        </p:nvSpPr>
        <p:spPr>
          <a:xfrm>
            <a:off x="4643438" y="3143248"/>
            <a:ext cx="1500198" cy="100013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Σύννεφο"/>
          <p:cNvSpPr/>
          <p:nvPr/>
        </p:nvSpPr>
        <p:spPr>
          <a:xfrm>
            <a:off x="6929454" y="3214686"/>
            <a:ext cx="1500198" cy="1000132"/>
          </a:xfrm>
          <a:prstGeom prst="cloud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Σύννεφο"/>
          <p:cNvSpPr/>
          <p:nvPr/>
        </p:nvSpPr>
        <p:spPr>
          <a:xfrm>
            <a:off x="3929058" y="5643578"/>
            <a:ext cx="1500198" cy="1000132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Ορθογώνιο"/>
          <p:cNvSpPr/>
          <p:nvPr/>
        </p:nvSpPr>
        <p:spPr>
          <a:xfrm>
            <a:off x="2000232" y="0"/>
            <a:ext cx="5929354" cy="6429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C00000"/>
                </a:solidFill>
              </a:rPr>
              <a:t>Η ΜΑΓΙΣΣΑ ΦΡΟΥ </a:t>
            </a:r>
            <a:r>
              <a:rPr lang="el-GR" sz="2000" b="1" dirty="0" err="1">
                <a:solidFill>
                  <a:srgbClr val="C00000"/>
                </a:solidFill>
              </a:rPr>
              <a:t>ΦΡΟΥ</a:t>
            </a:r>
            <a:r>
              <a:rPr lang="el-GR" sz="2000" b="1" dirty="0">
                <a:solidFill>
                  <a:srgbClr val="C00000"/>
                </a:solidFill>
              </a:rPr>
              <a:t>  ΠΑΙΖΕΙ ΚΡΥΦΤΟ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44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Θέμα του Office</vt:lpstr>
      <vt:lpstr>Παρουσίαση</vt:lpstr>
      <vt:lpstr>1Ο ΝΗΠΙΑΓΩΓΕΙΟ  ΚΑΤΩ ΝΕΥΡΟΚΟΠΙΟΥ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Nikoleta Mousiadou</cp:lastModifiedBy>
  <cp:revision>230</cp:revision>
  <dcterms:created xsi:type="dcterms:W3CDTF">2020-11-21T15:56:22Z</dcterms:created>
  <dcterms:modified xsi:type="dcterms:W3CDTF">2021-02-24T10:53:24Z</dcterms:modified>
</cp:coreProperties>
</file>